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9552A02E-767D-432B-BFD7-08D9EF3525B6}" type="datetimeFigureOut">
              <a:rPr lang="en-US" smtClean="0"/>
              <a:t>1/18/2010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3E983A9-9932-4777-B944-65C80FB9CCE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52A02E-767D-432B-BFD7-08D9EF3525B6}" type="datetimeFigureOut">
              <a:rPr lang="en-US" smtClean="0"/>
              <a:t>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83A9-9932-4777-B944-65C80FB9CCE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52A02E-767D-432B-BFD7-08D9EF3525B6}" type="datetimeFigureOut">
              <a:rPr lang="en-US" smtClean="0"/>
              <a:t>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83A9-9932-4777-B944-65C80FB9CCE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9552A02E-767D-432B-BFD7-08D9EF3525B6}" type="datetimeFigureOut">
              <a:rPr lang="en-US" smtClean="0"/>
              <a:t>1/18/2010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F3E983A9-9932-4777-B944-65C80FB9CCE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9552A02E-767D-432B-BFD7-08D9EF3525B6}" type="datetimeFigureOut">
              <a:rPr lang="en-US" smtClean="0"/>
              <a:t>1/18/2010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F3E983A9-9932-4777-B944-65C80FB9CCE5}"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9552A02E-767D-432B-BFD7-08D9EF3525B6}" type="datetimeFigureOut">
              <a:rPr lang="en-US" smtClean="0"/>
              <a:t>1/18/2010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F3E983A9-9932-4777-B944-65C80FB9CCE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9552A02E-767D-432B-BFD7-08D9EF3525B6}" type="datetimeFigureOut">
              <a:rPr lang="en-US" smtClean="0"/>
              <a:t>1/18/2010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F3E983A9-9932-4777-B944-65C80FB9CCE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552A02E-767D-432B-BFD7-08D9EF3525B6}" type="datetimeFigureOut">
              <a:rPr lang="en-US" smtClean="0"/>
              <a:t>1/18/2010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983A9-9932-4777-B944-65C80FB9CCE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9552A02E-767D-432B-BFD7-08D9EF3525B6}" type="datetimeFigureOut">
              <a:rPr lang="en-US" smtClean="0"/>
              <a:t>1/18/2010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F3E983A9-9932-4777-B944-65C80FB9CCE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9552A02E-767D-432B-BFD7-08D9EF3525B6}" type="datetimeFigureOut">
              <a:rPr lang="en-US" smtClean="0"/>
              <a:t>1/18/2010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F3E983A9-9932-4777-B944-65C80FB9CCE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9552A02E-767D-432B-BFD7-08D9EF3525B6}" type="datetimeFigureOut">
              <a:rPr lang="en-US" smtClean="0"/>
              <a:t>1/18/2010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F3E983A9-9932-4777-B944-65C80FB9CCE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552A02E-767D-432B-BFD7-08D9EF3525B6}" type="datetimeFigureOut">
              <a:rPr lang="en-US" smtClean="0"/>
              <a:t>1/18/2010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3E983A9-9932-4777-B944-65C80FB9CCE5}"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Political Influences</a:t>
            </a:r>
            <a:endParaRPr lang="en-US" dirty="0"/>
          </a:p>
        </p:txBody>
      </p:sp>
      <p:sp>
        <p:nvSpPr>
          <p:cNvPr id="3" name="Subtitle 2"/>
          <p:cNvSpPr>
            <a:spLocks noGrp="1"/>
          </p:cNvSpPr>
          <p:nvPr>
            <p:ph type="subTitle" idx="1"/>
          </p:nvPr>
        </p:nvSpPr>
        <p:spPr/>
        <p:txBody>
          <a:bodyPr/>
          <a:lstStyle/>
          <a:p>
            <a:r>
              <a:rPr lang="en-US" dirty="0" smtClean="0"/>
              <a:t>By: Cory Burchfield, Taylor Cashdollar &amp; Jordan Lantz</a:t>
            </a:r>
            <a:endParaRPr lang="en-US" dirty="0"/>
          </a:p>
        </p:txBody>
      </p:sp>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Controversy</a:t>
            </a:r>
            <a:endParaRPr lang="en-US" dirty="0"/>
          </a:p>
        </p:txBody>
      </p:sp>
      <p:sp>
        <p:nvSpPr>
          <p:cNvPr id="5" name="Text Placeholder 4"/>
          <p:cNvSpPr>
            <a:spLocks noGrp="1"/>
          </p:cNvSpPr>
          <p:nvPr>
            <p:ph type="body" idx="2"/>
          </p:nvPr>
        </p:nvSpPr>
        <p:spPr/>
        <p:txBody>
          <a:bodyPr/>
          <a:lstStyle/>
          <a:p>
            <a:r>
              <a:rPr lang="en-US" dirty="0" smtClean="0"/>
              <a:t>When he was running, at some of John </a:t>
            </a:r>
            <a:r>
              <a:rPr lang="en-US" dirty="0" smtClean="0"/>
              <a:t>McCain campaign rallies, John Mellencamp’s “Our Country” and “Pink Houses” have been booming out </a:t>
            </a:r>
            <a:r>
              <a:rPr lang="en-US" dirty="0" smtClean="0"/>
              <a:t>through the </a:t>
            </a:r>
            <a:r>
              <a:rPr lang="en-US" dirty="0" smtClean="0"/>
              <a:t>speakers. </a:t>
            </a:r>
            <a:r>
              <a:rPr lang="en-US" dirty="0" smtClean="0"/>
              <a:t>These uplifting </a:t>
            </a:r>
            <a:r>
              <a:rPr lang="en-US" dirty="0" smtClean="0"/>
              <a:t>heartland rock must have seemed like a smart pick, </a:t>
            </a:r>
            <a:r>
              <a:rPr lang="en-US" dirty="0" smtClean="0"/>
              <a:t>however </a:t>
            </a:r>
            <a:r>
              <a:rPr lang="en-US" dirty="0" smtClean="0"/>
              <a:t>there’s just one problem: Mellencamp is an </a:t>
            </a:r>
            <a:r>
              <a:rPr lang="en-US" dirty="0" smtClean="0"/>
              <a:t>enthusiastic </a:t>
            </a:r>
            <a:r>
              <a:rPr lang="en-US" dirty="0" smtClean="0"/>
              <a:t>Democrat. And, until recently, he supported John Edwards – who had been playing “Our Country” and “Small Town” at </a:t>
            </a:r>
            <a:r>
              <a:rPr lang="en-US" b="1" i="1" dirty="0" smtClean="0"/>
              <a:t>his</a:t>
            </a:r>
            <a:r>
              <a:rPr lang="en-US" dirty="0" smtClean="0"/>
              <a:t> rallies. Mellencamp hasn’t yet made a public response, but his reps are quietly reaching out to McCain and asking him to stop playing his </a:t>
            </a:r>
            <a:r>
              <a:rPr lang="en-US" dirty="0" smtClean="0"/>
              <a:t>songs.</a:t>
            </a:r>
            <a:endParaRPr lang="en-US" dirty="0"/>
          </a:p>
        </p:txBody>
      </p:sp>
      <p:pic>
        <p:nvPicPr>
          <p:cNvPr id="6" name="Content Placeholder 5" descr="18304682-18304685-slarge.jpg"/>
          <p:cNvPicPr>
            <a:picLocks noGrp="1" noChangeAspect="1"/>
          </p:cNvPicPr>
          <p:nvPr>
            <p:ph sz="half" idx="1"/>
          </p:nvPr>
        </p:nvPicPr>
        <p:blipFill>
          <a:blip r:embed="rId2" cstate="print"/>
          <a:stretch>
            <a:fillRect/>
          </a:stretch>
        </p:blipFill>
        <p:spPr>
          <a:xfrm>
            <a:off x="3962400" y="457200"/>
            <a:ext cx="3145536" cy="3145536"/>
          </a:xfrm>
        </p:spPr>
      </p:pic>
      <p:pic>
        <p:nvPicPr>
          <p:cNvPr id="1026" name="Picture 2" descr="http://scrapetv.com/News/News%20Pages/Politics/Images/john-mccain-snarling.jpg"/>
          <p:cNvPicPr>
            <a:picLocks noChangeAspect="1" noChangeArrowheads="1"/>
          </p:cNvPicPr>
          <p:nvPr/>
        </p:nvPicPr>
        <p:blipFill>
          <a:blip r:embed="rId3" cstate="print"/>
          <a:srcRect/>
          <a:stretch>
            <a:fillRect/>
          </a:stretch>
        </p:blipFill>
        <p:spPr bwMode="auto">
          <a:xfrm>
            <a:off x="5867400" y="3352800"/>
            <a:ext cx="3124200" cy="3124200"/>
          </a:xfrm>
          <a:prstGeom prst="rect">
            <a:avLst/>
          </a:prstGeom>
          <a:noFill/>
        </p:spPr>
      </p:pic>
    </p:spTree>
  </p:cSld>
  <p:clrMapOvr>
    <a:masterClrMapping/>
  </p:clrMapOvr>
  <p:transition>
    <p:strips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Politically Influential Bands</a:t>
            </a:r>
            <a:endParaRPr lang="en-US" dirty="0"/>
          </a:p>
        </p:txBody>
      </p:sp>
      <p:sp>
        <p:nvSpPr>
          <p:cNvPr id="6" name="Content Placeholder 5"/>
          <p:cNvSpPr>
            <a:spLocks noGrp="1"/>
          </p:cNvSpPr>
          <p:nvPr>
            <p:ph sz="half" idx="1"/>
          </p:nvPr>
        </p:nvSpPr>
        <p:spPr/>
        <p:txBody>
          <a:bodyPr/>
          <a:lstStyle/>
          <a:p>
            <a:r>
              <a:rPr lang="en-US" dirty="0" smtClean="0"/>
              <a:t>One of the most politically influential bands is U2. Many of their songs deal with poverty, disease and social injustice. Many bands sing for charities to raise money and awareness of many different problems.</a:t>
            </a:r>
            <a:endParaRPr lang="en-US" dirty="0"/>
          </a:p>
        </p:txBody>
      </p:sp>
      <p:pic>
        <p:nvPicPr>
          <p:cNvPr id="8" name="Content Placeholder 7" descr="bono.jpg"/>
          <p:cNvPicPr>
            <a:picLocks noGrp="1" noChangeAspect="1"/>
          </p:cNvPicPr>
          <p:nvPr>
            <p:ph sz="half" idx="2"/>
          </p:nvPr>
        </p:nvPicPr>
        <p:blipFill>
          <a:blip r:embed="rId2" cstate="print"/>
          <a:stretch>
            <a:fillRect/>
          </a:stretch>
        </p:blipFill>
        <p:spPr>
          <a:xfrm>
            <a:off x="4981575" y="2299494"/>
            <a:ext cx="3371850" cy="3371850"/>
          </a:xfrm>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Politically Influential Bands Cont’d.</a:t>
            </a:r>
            <a:endParaRPr lang="en-US" dirty="0"/>
          </a:p>
        </p:txBody>
      </p:sp>
      <p:sp>
        <p:nvSpPr>
          <p:cNvPr id="3" name="Content Placeholder 2"/>
          <p:cNvSpPr>
            <a:spLocks noGrp="1"/>
          </p:cNvSpPr>
          <p:nvPr>
            <p:ph sz="half" idx="1"/>
          </p:nvPr>
        </p:nvSpPr>
        <p:spPr/>
        <p:txBody>
          <a:bodyPr/>
          <a:lstStyle/>
          <a:p>
            <a:r>
              <a:rPr lang="en-US" dirty="0" smtClean="0"/>
              <a:t>List of bands</a:t>
            </a:r>
          </a:p>
          <a:p>
            <a:pPr lvl="1"/>
            <a:r>
              <a:rPr lang="en-US" dirty="0" smtClean="0"/>
              <a:t>Crass</a:t>
            </a:r>
          </a:p>
          <a:p>
            <a:pPr lvl="1"/>
            <a:r>
              <a:rPr lang="en-US" dirty="0" smtClean="0"/>
              <a:t>Anti-Flag</a:t>
            </a:r>
          </a:p>
          <a:p>
            <a:pPr lvl="1"/>
            <a:r>
              <a:rPr lang="en-US" dirty="0" smtClean="0"/>
              <a:t>Against Me!</a:t>
            </a:r>
          </a:p>
          <a:p>
            <a:pPr lvl="1"/>
            <a:r>
              <a:rPr lang="en-US" dirty="0" smtClean="0"/>
              <a:t>NoFx</a:t>
            </a:r>
          </a:p>
          <a:p>
            <a:pPr lvl="1"/>
            <a:r>
              <a:rPr lang="en-US" dirty="0" smtClean="0"/>
              <a:t>Green Day</a:t>
            </a:r>
          </a:p>
          <a:p>
            <a:pPr lvl="1"/>
            <a:r>
              <a:rPr lang="en-US" dirty="0" smtClean="0"/>
              <a:t>The Beatles</a:t>
            </a:r>
          </a:p>
          <a:p>
            <a:pPr lvl="1"/>
            <a:r>
              <a:rPr lang="en-US" dirty="0" smtClean="0"/>
              <a:t>The Rolling Stones</a:t>
            </a:r>
            <a:endParaRPr lang="en-US" dirty="0"/>
          </a:p>
        </p:txBody>
      </p:sp>
      <p:sp>
        <p:nvSpPr>
          <p:cNvPr id="4" name="Content Placeholder 3"/>
          <p:cNvSpPr>
            <a:spLocks noGrp="1"/>
          </p:cNvSpPr>
          <p:nvPr>
            <p:ph sz="half" idx="2"/>
          </p:nvPr>
        </p:nvSpPr>
        <p:spPr/>
        <p:txBody>
          <a:bodyPr/>
          <a:lstStyle/>
          <a:p>
            <a:r>
              <a:rPr lang="en-US" dirty="0" smtClean="0"/>
              <a:t>List of songs</a:t>
            </a:r>
          </a:p>
          <a:p>
            <a:pPr lvl="1"/>
            <a:r>
              <a:rPr lang="en-US" dirty="0" smtClean="0"/>
              <a:t>Waiting on the World to Change</a:t>
            </a:r>
          </a:p>
          <a:p>
            <a:pPr lvl="1"/>
            <a:r>
              <a:rPr lang="en-US" dirty="0" smtClean="0"/>
              <a:t>Give Peace a Chance</a:t>
            </a:r>
          </a:p>
          <a:p>
            <a:pPr lvl="1"/>
            <a:r>
              <a:rPr lang="en-US" dirty="0" smtClean="0"/>
              <a:t>Blowin’ in the Wind</a:t>
            </a:r>
          </a:p>
          <a:p>
            <a:pPr lvl="1"/>
            <a:r>
              <a:rPr lang="en-US" dirty="0" smtClean="0"/>
              <a:t>We Shall Overcome</a:t>
            </a:r>
          </a:p>
          <a:p>
            <a:pPr lvl="1"/>
            <a:r>
              <a:rPr lang="en-US" dirty="0" smtClean="0"/>
              <a:t>Uprising</a:t>
            </a:r>
          </a:p>
          <a:p>
            <a:pPr lvl="1"/>
            <a:r>
              <a:rPr lang="en-US" dirty="0" smtClean="0"/>
              <a:t>Dear </a:t>
            </a:r>
            <a:r>
              <a:rPr lang="en-US" dirty="0" smtClean="0"/>
              <a:t>M</a:t>
            </a:r>
            <a:r>
              <a:rPr lang="en-US" dirty="0" smtClean="0"/>
              <a:t>r. President</a:t>
            </a:r>
            <a:endParaRPr lang="en-US" dirty="0"/>
          </a:p>
        </p:txBody>
      </p:sp>
      <p:sp>
        <p:nvSpPr>
          <p:cNvPr id="5" name="TextBox 4"/>
          <p:cNvSpPr txBox="1"/>
          <p:nvPr/>
        </p:nvSpPr>
        <p:spPr>
          <a:xfrm>
            <a:off x="609600" y="5486400"/>
            <a:ext cx="4343400" cy="646331"/>
          </a:xfrm>
          <a:prstGeom prst="rect">
            <a:avLst/>
          </a:prstGeom>
          <a:noFill/>
        </p:spPr>
        <p:txBody>
          <a:bodyPr wrap="square" rtlCol="0">
            <a:spAutoFit/>
          </a:bodyPr>
          <a:lstStyle/>
          <a:p>
            <a:r>
              <a:rPr lang="en-US" dirty="0" smtClean="0">
                <a:solidFill>
                  <a:schemeClr val="accent1"/>
                </a:solidFill>
              </a:rPr>
              <a:t>http://www.youtube.com/watch?v=9eDJ3cuXKV4</a:t>
            </a:r>
            <a:endParaRPr lang="en-US" dirty="0">
              <a:solidFill>
                <a:schemeClr val="accent1"/>
              </a:solidFill>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Causes</a:t>
            </a:r>
            <a:endParaRPr lang="en-US" dirty="0"/>
          </a:p>
        </p:txBody>
      </p:sp>
      <p:sp>
        <p:nvSpPr>
          <p:cNvPr id="3" name="Content Placeholder 2"/>
          <p:cNvSpPr>
            <a:spLocks noGrp="1"/>
          </p:cNvSpPr>
          <p:nvPr>
            <p:ph sz="half" idx="1"/>
          </p:nvPr>
        </p:nvSpPr>
        <p:spPr/>
        <p:txBody>
          <a:bodyPr>
            <a:normAutofit/>
          </a:bodyPr>
          <a:lstStyle/>
          <a:p>
            <a:r>
              <a:rPr lang="en-US" sz="2400" dirty="0" smtClean="0"/>
              <a:t>Many bands make their lyrics and songs into something more substantial and important to society. They write about the world their living in and the problems that are eminent and ghastly.</a:t>
            </a:r>
            <a:endParaRPr lang="en-US" sz="2400" dirty="0"/>
          </a:p>
        </p:txBody>
      </p:sp>
      <p:sp>
        <p:nvSpPr>
          <p:cNvPr id="4" name="Content Placeholder 3"/>
          <p:cNvSpPr>
            <a:spLocks noGrp="1"/>
          </p:cNvSpPr>
          <p:nvPr>
            <p:ph sz="half" idx="2"/>
          </p:nvPr>
        </p:nvSpPr>
        <p:spPr/>
        <p:txBody>
          <a:bodyPr>
            <a:normAutofit/>
          </a:bodyPr>
          <a:lstStyle/>
          <a:p>
            <a:r>
              <a:rPr lang="en-US" dirty="0" smtClean="0"/>
              <a:t>Popular topics to sing about are:</a:t>
            </a:r>
          </a:p>
          <a:p>
            <a:pPr lvl="1"/>
            <a:r>
              <a:rPr lang="en-US" dirty="0" smtClean="0"/>
              <a:t>War</a:t>
            </a:r>
          </a:p>
          <a:p>
            <a:pPr lvl="1"/>
            <a:r>
              <a:rPr lang="en-US" dirty="0" smtClean="0"/>
              <a:t>Presidents /Presidents views</a:t>
            </a:r>
          </a:p>
          <a:p>
            <a:pPr lvl="1"/>
            <a:r>
              <a:rPr lang="en-US" dirty="0" smtClean="0"/>
              <a:t>Poverty</a:t>
            </a:r>
          </a:p>
          <a:p>
            <a:pPr lvl="1"/>
            <a:r>
              <a:rPr lang="en-US" dirty="0" smtClean="0"/>
              <a:t>Disease</a:t>
            </a:r>
          </a:p>
          <a:p>
            <a:pPr lvl="1"/>
            <a:r>
              <a:rPr lang="en-US" dirty="0" smtClean="0"/>
              <a:t>Social Injustice</a:t>
            </a:r>
            <a:endParaRPr lang="en-US" dirty="0" smtClean="0"/>
          </a:p>
        </p:txBody>
      </p:sp>
      <p:sp>
        <p:nvSpPr>
          <p:cNvPr id="5" name="TextBox 4"/>
          <p:cNvSpPr txBox="1"/>
          <p:nvPr/>
        </p:nvSpPr>
        <p:spPr>
          <a:xfrm>
            <a:off x="914400" y="5486400"/>
            <a:ext cx="7315200" cy="1107996"/>
          </a:xfrm>
          <a:prstGeom prst="rect">
            <a:avLst/>
          </a:prstGeom>
          <a:noFill/>
        </p:spPr>
        <p:txBody>
          <a:bodyPr wrap="square" rtlCol="0">
            <a:spAutoFit/>
          </a:bodyPr>
          <a:lstStyle/>
          <a:p>
            <a:pPr algn="ctr"/>
            <a:r>
              <a:rPr lang="en-US" sz="2400" dirty="0" smtClean="0"/>
              <a:t>Musicians songs can bring about a new light to a certain subject and raise awareness.</a:t>
            </a:r>
          </a:p>
          <a:p>
            <a:endParaRPr lang="en-US" dirty="0"/>
          </a:p>
        </p:txBody>
      </p:sp>
      <p:sp>
        <p:nvSpPr>
          <p:cNvPr id="6" name="TextBox 5"/>
          <p:cNvSpPr txBox="1"/>
          <p:nvPr/>
        </p:nvSpPr>
        <p:spPr>
          <a:xfrm rot="20635605">
            <a:off x="469225" y="688295"/>
            <a:ext cx="3962400" cy="646331"/>
          </a:xfrm>
          <a:prstGeom prst="rect">
            <a:avLst/>
          </a:prstGeom>
          <a:noFill/>
        </p:spPr>
        <p:txBody>
          <a:bodyPr wrap="square" rtlCol="0">
            <a:spAutoFit/>
          </a:bodyPr>
          <a:lstStyle/>
          <a:p>
            <a:r>
              <a:rPr lang="en-US" dirty="0" smtClean="0">
                <a:solidFill>
                  <a:schemeClr val="accent1"/>
                </a:solidFill>
              </a:rPr>
              <a:t>http://www.youtube.com/watch?v=PD_0fqvT32g</a:t>
            </a:r>
            <a:endParaRPr lang="en-US" dirty="0">
              <a:solidFill>
                <a:schemeClr val="accent1"/>
              </a:solidFill>
            </a:endParaRPr>
          </a:p>
        </p:txBody>
      </p:sp>
    </p:spTree>
  </p:cSld>
  <p:clrMapOvr>
    <a:masterClrMapping/>
  </p:clrMapOvr>
  <p:transition>
    <p:split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141</TotalTime>
  <Words>283</Words>
  <Application>Microsoft Office PowerPoint</Application>
  <PresentationFormat>On-screen Show (4:3)</PresentationFormat>
  <Paragraphs>33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Verve</vt:lpstr>
      <vt:lpstr>Political Influences</vt:lpstr>
      <vt:lpstr>Political Controversy</vt:lpstr>
      <vt:lpstr>Politically Influential Bands</vt:lpstr>
      <vt:lpstr>Politically Influential Bands Cont’d.</vt:lpstr>
      <vt:lpstr>Causes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Political Influences</dc:title>
  <dc:creator>Taylor Cashdollar</dc:creator>
  <cp:lastModifiedBy>Taylor Cashdollar</cp:lastModifiedBy>
  <cp:revision>12</cp:revision>
  <dcterms:created xsi:type="dcterms:W3CDTF">2010-01-18T17:43:31Z</dcterms:created>
  <dcterms:modified xsi:type="dcterms:W3CDTF">2010-01-18T20:04:37Z</dcterms:modified>
</cp:coreProperties>
</file>